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F16BD-C82D-484C-8F04-9C6D3A3D7F76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AA3E8B-A220-4823-9D06-79A0F1D49F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F16BD-C82D-484C-8F04-9C6D3A3D7F76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3E8B-A220-4823-9D06-79A0F1D49F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F16BD-C82D-484C-8F04-9C6D3A3D7F76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3E8B-A220-4823-9D06-79A0F1D49F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F16BD-C82D-484C-8F04-9C6D3A3D7F76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AA3E8B-A220-4823-9D06-79A0F1D49F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F16BD-C82D-484C-8F04-9C6D3A3D7F76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3E8B-A220-4823-9D06-79A0F1D49F8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F16BD-C82D-484C-8F04-9C6D3A3D7F76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3E8B-A220-4823-9D06-79A0F1D49F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F16BD-C82D-484C-8F04-9C6D3A3D7F76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BAA3E8B-A220-4823-9D06-79A0F1D49F8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F16BD-C82D-484C-8F04-9C6D3A3D7F76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3E8B-A220-4823-9D06-79A0F1D49F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F16BD-C82D-484C-8F04-9C6D3A3D7F76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3E8B-A220-4823-9D06-79A0F1D49F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F16BD-C82D-484C-8F04-9C6D3A3D7F76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3E8B-A220-4823-9D06-79A0F1D49F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F16BD-C82D-484C-8F04-9C6D3A3D7F76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A3E8B-A220-4823-9D06-79A0F1D49F8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62F16BD-C82D-484C-8F04-9C6D3A3D7F76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AA3E8B-A220-4823-9D06-79A0F1D49F8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Egypt: The Gift of the Nile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Lesson 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262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Nilometer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err="1" smtClean="0"/>
              <a:t>Nilometer</a:t>
            </a:r>
            <a:r>
              <a:rPr lang="en-US" dirty="0" smtClean="0"/>
              <a:t>: Device used to measure the height of the river after a flood</a:t>
            </a:r>
          </a:p>
          <a:p>
            <a:pPr lvl="1"/>
            <a:r>
              <a:rPr lang="en-US" dirty="0" smtClean="0"/>
              <a:t>Measurements used to calculate the taxes the people owed: </a:t>
            </a:r>
          </a:p>
          <a:p>
            <a:pPr lvl="2"/>
            <a:r>
              <a:rPr lang="en-US" dirty="0" smtClean="0"/>
              <a:t>good floods=better crops= higher taxes</a:t>
            </a:r>
          </a:p>
        </p:txBody>
      </p:sp>
    </p:spTree>
    <p:extLst>
      <p:ext uri="{BB962C8B-B14F-4D97-AF65-F5344CB8AC3E}">
        <p14:creationId xmlns:p14="http://schemas.microsoft.com/office/powerpoint/2010/main" val="18416593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Calendar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Priests made </a:t>
            </a:r>
            <a:r>
              <a:rPr lang="en-US" b="1" u="sng" dirty="0" smtClean="0"/>
              <a:t>calendar</a:t>
            </a:r>
            <a:r>
              <a:rPr lang="en-US" dirty="0" smtClean="0"/>
              <a:t> to tell exact days of flooding</a:t>
            </a:r>
          </a:p>
          <a:p>
            <a:pPr lvl="1"/>
            <a:r>
              <a:rPr lang="en-US" dirty="0" smtClean="0"/>
              <a:t>Had 3 seasons:  Flood (</a:t>
            </a:r>
            <a:r>
              <a:rPr lang="en-US" dirty="0" err="1" smtClean="0"/>
              <a:t>Akhit</a:t>
            </a:r>
            <a:r>
              <a:rPr lang="en-US" dirty="0" smtClean="0"/>
              <a:t>), Planting (</a:t>
            </a:r>
            <a:r>
              <a:rPr lang="en-US" dirty="0" err="1" smtClean="0"/>
              <a:t>Perit</a:t>
            </a:r>
            <a:r>
              <a:rPr lang="en-US" dirty="0" smtClean="0"/>
              <a:t>), and Harvest (</a:t>
            </a:r>
            <a:r>
              <a:rPr lang="en-US" dirty="0" err="1" smtClean="0"/>
              <a:t>Shemu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470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64" y="533400"/>
            <a:ext cx="8686800" cy="4525963"/>
          </a:xfrm>
        </p:spPr>
        <p:txBody>
          <a:bodyPr/>
          <a:lstStyle/>
          <a:p>
            <a:r>
              <a:rPr lang="en-US" b="1" u="sng" dirty="0" err="1" smtClean="0"/>
              <a:t>Shadoof</a:t>
            </a:r>
            <a:r>
              <a:rPr lang="en-US" dirty="0" smtClean="0"/>
              <a:t>: a long pole with a weight on one end and a bucket on the other</a:t>
            </a:r>
          </a:p>
          <a:p>
            <a:pPr lvl="1"/>
            <a:r>
              <a:rPr lang="en-US" dirty="0" smtClean="0"/>
              <a:t>Used for irrigation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073020"/>
            <a:ext cx="4795837" cy="3568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4129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0"/>
            <a:ext cx="8686800" cy="4525963"/>
          </a:xfrm>
        </p:spPr>
        <p:txBody>
          <a:bodyPr/>
          <a:lstStyle/>
          <a:p>
            <a:r>
              <a:rPr lang="en-US" b="1" u="sng" dirty="0" smtClean="0"/>
              <a:t>Egypt</a:t>
            </a:r>
            <a:r>
              <a:rPr lang="en-US" dirty="0" smtClean="0"/>
              <a:t>: “the Gift of the Nile”</a:t>
            </a:r>
          </a:p>
          <a:p>
            <a:pPr lvl="1"/>
            <a:r>
              <a:rPr lang="en-US" dirty="0" smtClean="0"/>
              <a:t>Without the Nile River, it wouldn’t have existed</a:t>
            </a:r>
          </a:p>
          <a:p>
            <a:pPr lvl="1"/>
            <a:r>
              <a:rPr lang="en-US" dirty="0" smtClean="0"/>
              <a:t>Civilization lasted more than 3000 years</a:t>
            </a:r>
          </a:p>
          <a:p>
            <a:pPr lvl="1"/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1524000"/>
            <a:ext cx="4286250" cy="541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21700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Egyptians Felt about the Nile: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honored it and gave thanks to it</a:t>
            </a:r>
          </a:p>
          <a:p>
            <a:r>
              <a:rPr lang="en-US" dirty="0" smtClean="0"/>
              <a:t>Its nickname was “</a:t>
            </a:r>
            <a:r>
              <a:rPr lang="en-US" b="1" u="sng" dirty="0" err="1" smtClean="0"/>
              <a:t>Hapi</a:t>
            </a:r>
            <a:r>
              <a:rPr lang="en-US" dirty="0" smtClean="0"/>
              <a:t>” (means well-fed or fat)</a:t>
            </a:r>
          </a:p>
          <a:p>
            <a:r>
              <a:rPr lang="en-US" dirty="0" smtClean="0"/>
              <a:t>They worshipped it as a god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599" y="3221192"/>
            <a:ext cx="4627563" cy="3636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4468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Sahara</a:t>
            </a:r>
            <a:r>
              <a:rPr lang="en-US" dirty="0" smtClean="0"/>
              <a:t>: a desert that covers most of North Africa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386" y="2667000"/>
            <a:ext cx="6657036" cy="3485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8198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About the </a:t>
            </a:r>
            <a:r>
              <a:rPr lang="en-US" dirty="0" err="1" smtClean="0"/>
              <a:t>nile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Provided ancient Egypt with farming, hunting, trade, transportation, and political unity</a:t>
            </a:r>
          </a:p>
          <a:p>
            <a:r>
              <a:rPr lang="en-US" dirty="0" smtClean="0"/>
              <a:t>Every summer, the Nile flooded and overflowed its banks; flood lasted 4 months</a:t>
            </a:r>
          </a:p>
          <a:p>
            <a:pPr lvl="1"/>
            <a:r>
              <a:rPr lang="en-US" dirty="0" smtClean="0"/>
              <a:t>Water soaked into the land and left a layer of rich soil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183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land was nearly dry after floods, farmers would sow seed by throwing it on the ground</a:t>
            </a:r>
          </a:p>
          <a:p>
            <a:r>
              <a:rPr lang="en-US" dirty="0" smtClean="0"/>
              <a:t>Animals would walk across the seed and grind it into the ground</a:t>
            </a:r>
          </a:p>
          <a:p>
            <a:r>
              <a:rPr lang="en-US" dirty="0" smtClean="0"/>
              <a:t>Farmers used </a:t>
            </a:r>
            <a:r>
              <a:rPr lang="en-US" b="1" u="sng" dirty="0" err="1" smtClean="0"/>
              <a:t>shadoofs</a:t>
            </a:r>
            <a:r>
              <a:rPr lang="en-US" dirty="0" smtClean="0"/>
              <a:t> to put water from Nile into irrigation canals</a:t>
            </a:r>
          </a:p>
          <a:p>
            <a:r>
              <a:rPr lang="en-US" dirty="0" smtClean="0"/>
              <a:t>Some rich farmers used water wheels run by animals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87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Delta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Delta</a:t>
            </a:r>
            <a:r>
              <a:rPr lang="en-US" dirty="0" smtClean="0"/>
              <a:t>: place where the waters of the Nile separated into many smaller rivers and flowed out into a fan shape</a:t>
            </a:r>
          </a:p>
          <a:p>
            <a:pPr lvl="1"/>
            <a:r>
              <a:rPr lang="en-US" dirty="0" smtClean="0"/>
              <a:t>Land low and swampy; good for farming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038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Storing Food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Egyptians harvested more than they could eat, they kept the extra in storehouses.  This helped them through times of famine (little or no food)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5962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45</TotalTime>
  <Words>313</Words>
  <Application>Microsoft Office PowerPoint</Application>
  <PresentationFormat>On-screen Show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Trek</vt:lpstr>
      <vt:lpstr>Egypt: The Gift of the Nile</vt:lpstr>
      <vt:lpstr>PowerPoint Presentation</vt:lpstr>
      <vt:lpstr>PowerPoint Presentation</vt:lpstr>
      <vt:lpstr>How Egyptians Felt about the Nile:</vt:lpstr>
      <vt:lpstr>PowerPoint Presentation</vt:lpstr>
      <vt:lpstr>More About the nile</vt:lpstr>
      <vt:lpstr>Farming</vt:lpstr>
      <vt:lpstr>The Delta</vt:lpstr>
      <vt:lpstr>Storing Food</vt:lpstr>
      <vt:lpstr>Nilometer</vt:lpstr>
      <vt:lpstr>Calendar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Egypt: The Gift of the Nile</dc:title>
  <dc:creator>Erin</dc:creator>
  <cp:lastModifiedBy>Erin</cp:lastModifiedBy>
  <cp:revision>3</cp:revision>
  <dcterms:created xsi:type="dcterms:W3CDTF">2011-09-08T01:27:58Z</dcterms:created>
  <dcterms:modified xsi:type="dcterms:W3CDTF">2011-09-08T02:13:22Z</dcterms:modified>
</cp:coreProperties>
</file>